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64" d="100"/>
          <a:sy n="64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Partes de una presentación oral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Emilio Alejandro Rivera Landero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enero-junio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8788246" cy="3600400"/>
          </a:xfrm>
        </p:spPr>
      </p:pic>
    </p:spTree>
    <p:extLst>
      <p:ext uri="{BB962C8B-B14F-4D97-AF65-F5344CB8AC3E}">
        <p14:creationId xmlns:p14="http://schemas.microsoft.com/office/powerpoint/2010/main" val="1437679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Partes de una presentación oral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23</cp:revision>
  <dcterms:created xsi:type="dcterms:W3CDTF">2012-12-04T21:22:09Z</dcterms:created>
  <dcterms:modified xsi:type="dcterms:W3CDTF">2016-02-04T22:42:34Z</dcterms:modified>
</cp:coreProperties>
</file>