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086" autoAdjust="0"/>
  </p:normalViewPr>
  <p:slideViewPr>
    <p:cSldViewPr>
      <p:cViewPr>
        <p:scale>
          <a:sx n="64" d="100"/>
          <a:sy n="64" d="100"/>
        </p:scale>
        <p:origin x="-102" y="-4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04/02/2016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04/02/2016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04/02/2016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04/02/2016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04/02/2016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04/02/2016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04/02/2016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04/02/2016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04/02/2016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04/02/2016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04/02/2016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04/02/2016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Partes de una presentación oral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Licenciatura en Contaduría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Emilio Alejandro Rivera Landero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enero-junio 2016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772816"/>
            <a:ext cx="8788246" cy="3600400"/>
          </a:xfrm>
        </p:spPr>
      </p:pic>
    </p:spTree>
    <p:extLst>
      <p:ext uri="{BB962C8B-B14F-4D97-AF65-F5344CB8AC3E}">
        <p14:creationId xmlns:p14="http://schemas.microsoft.com/office/powerpoint/2010/main" val="14376797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21</Words>
  <Application>Microsoft Office PowerPoint</Application>
  <PresentationFormat>Presentación en pantalla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Partes de una presentación oral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www.intercambiosvirtuales.org</cp:lastModifiedBy>
  <cp:revision>23</cp:revision>
  <dcterms:created xsi:type="dcterms:W3CDTF">2012-12-04T21:22:09Z</dcterms:created>
  <dcterms:modified xsi:type="dcterms:W3CDTF">2016-02-04T22:42:34Z</dcterms:modified>
</cp:coreProperties>
</file>